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D09634-87DC-4885-8896-A7CAFF5851B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9B9F7-3D5F-41A7-B0FD-FF35361703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49892">
            <a:off x="492269" y="1179511"/>
            <a:ext cx="7873709" cy="165388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БЕЗОПАСНОСТЬ НА ВОДЕ</a:t>
            </a:r>
            <a:br>
              <a:rPr lang="ru-RU" cap="all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Босс\Desktop\безопасность на воде\104.jpg"/>
          <p:cNvPicPr>
            <a:picLocks noChangeAspect="1" noChangeArrowheads="1"/>
          </p:cNvPicPr>
          <p:nvPr/>
        </p:nvPicPr>
        <p:blipFill>
          <a:blip r:embed="rId2"/>
          <a:srcRect b="10925"/>
          <a:stretch>
            <a:fillRect/>
          </a:stretch>
        </p:blipFill>
        <p:spPr bwMode="auto">
          <a:xfrm rot="21288699">
            <a:off x="2744010" y="2886093"/>
            <a:ext cx="3901431" cy="2406902"/>
          </a:xfrm>
          <a:prstGeom prst="rect">
            <a:avLst/>
          </a:prstGeom>
          <a:noFill/>
        </p:spPr>
      </p:pic>
      <p:sp>
        <p:nvSpPr>
          <p:cNvPr id="5" name="Знак запрета 4"/>
          <p:cNvSpPr/>
          <p:nvPr/>
        </p:nvSpPr>
        <p:spPr>
          <a:xfrm rot="20262818">
            <a:off x="4037149" y="2018018"/>
            <a:ext cx="998264" cy="766680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288796">
            <a:off x="5083469" y="1830562"/>
            <a:ext cx="258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 картинках и стихах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У сточных труб, ребята, не купайтесь,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Ведь в них вас может быстро затянуть.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И не получится у вас, как ни старайтесь,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Подняться вверх, чтоб воздуха глотнуть.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Содержимое 3" descr="074c1cf1215276ef34d9d940e23cec3d-800x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7009081" cy="4389437"/>
          </a:xfrm>
        </p:spPr>
      </p:pic>
      <p:sp>
        <p:nvSpPr>
          <p:cNvPr id="5" name="Знак запрета 4"/>
          <p:cNvSpPr/>
          <p:nvPr/>
        </p:nvSpPr>
        <p:spPr>
          <a:xfrm>
            <a:off x="1357290" y="2214554"/>
            <a:ext cx="1571636" cy="1571636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51.jpg"/>
          <p:cNvPicPr>
            <a:picLocks noGrp="1" noChangeAspect="1"/>
          </p:cNvPicPr>
          <p:nvPr>
            <p:ph idx="1"/>
          </p:nvPr>
        </p:nvPicPr>
        <p:blipFill>
          <a:blip r:embed="rId2"/>
          <a:srcRect r="24691"/>
          <a:stretch>
            <a:fillRect/>
          </a:stretch>
        </p:blipFill>
        <p:spPr>
          <a:xfrm>
            <a:off x="214282" y="1214422"/>
            <a:ext cx="3357586" cy="3794227"/>
          </a:xfrm>
        </p:spPr>
      </p:pic>
      <p:pic>
        <p:nvPicPr>
          <p:cNvPr id="21506" name="Picture 2" descr="C:\Users\Босс\Desktop\безопасность на воде\107.jpg"/>
          <p:cNvPicPr>
            <a:picLocks noChangeAspect="1" noChangeArrowheads="1"/>
          </p:cNvPicPr>
          <p:nvPr/>
        </p:nvPicPr>
        <p:blipFill>
          <a:blip r:embed="rId3"/>
          <a:srcRect b="6534"/>
          <a:stretch>
            <a:fillRect/>
          </a:stretch>
        </p:blipFill>
        <p:spPr bwMode="auto">
          <a:xfrm>
            <a:off x="3929058" y="928670"/>
            <a:ext cx="4857784" cy="5429288"/>
          </a:xfrm>
          <a:prstGeom prst="rect">
            <a:avLst/>
          </a:prstGeom>
          <a:noFill/>
        </p:spPr>
      </p:pic>
      <p:sp>
        <p:nvSpPr>
          <p:cNvPr id="6" name="Знак запрета 5"/>
          <p:cNvSpPr/>
          <p:nvPr/>
        </p:nvSpPr>
        <p:spPr>
          <a:xfrm>
            <a:off x="4500562" y="2571744"/>
            <a:ext cx="928694" cy="857256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post_55af50f84d222.jpg"/>
          <p:cNvPicPr>
            <a:picLocks noGrp="1" noChangeAspect="1"/>
          </p:cNvPicPr>
          <p:nvPr>
            <p:ph idx="1"/>
          </p:nvPr>
        </p:nvPicPr>
        <p:blipFill>
          <a:blip r:embed="rId2"/>
          <a:srcRect r="48970"/>
          <a:stretch>
            <a:fillRect/>
          </a:stretch>
        </p:blipFill>
        <p:spPr>
          <a:xfrm>
            <a:off x="428596" y="1857364"/>
            <a:ext cx="245126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Босс\Desktop\безопасность на воде\11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r="2693" b="7174"/>
          <a:stretch>
            <a:fillRect/>
          </a:stretch>
        </p:blipFill>
        <p:spPr bwMode="auto">
          <a:xfrm>
            <a:off x="3643306" y="857232"/>
            <a:ext cx="5143536" cy="5715040"/>
          </a:xfrm>
          <a:prstGeom prst="rect">
            <a:avLst/>
          </a:prstGeom>
          <a:noFill/>
        </p:spPr>
      </p:pic>
      <p:sp>
        <p:nvSpPr>
          <p:cNvPr id="6" name="Знак запрета 5"/>
          <p:cNvSpPr/>
          <p:nvPr/>
        </p:nvSpPr>
        <p:spPr>
          <a:xfrm>
            <a:off x="7215206" y="4500570"/>
            <a:ext cx="1000132" cy="928694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Босс\Desktop\безопасность на воде\006_kopiya_2.preview.jpg"/>
          <p:cNvPicPr>
            <a:picLocks noChangeAspect="1" noChangeArrowheads="1"/>
          </p:cNvPicPr>
          <p:nvPr/>
        </p:nvPicPr>
        <p:blipFill>
          <a:blip r:embed="rId2"/>
          <a:srcRect l="16000" r="6999"/>
          <a:stretch>
            <a:fillRect/>
          </a:stretch>
        </p:blipFill>
        <p:spPr bwMode="auto">
          <a:xfrm>
            <a:off x="3357554" y="1857364"/>
            <a:ext cx="5500726" cy="47291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2614602" cy="27079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К судам моторным, лодкам, баржам</a:t>
            </a:r>
            <a:br>
              <a:rPr lang="ru-RU" sz="1400" dirty="0" smtClean="0"/>
            </a:br>
            <a:r>
              <a:rPr lang="ru-RU" sz="1400" dirty="0" smtClean="0"/>
              <a:t>Не подплывайте! Это важно!</a:t>
            </a:r>
            <a:br>
              <a:rPr lang="ru-RU" sz="1400" dirty="0" smtClean="0"/>
            </a:br>
            <a:r>
              <a:rPr lang="ru-RU" sz="1400" dirty="0" smtClean="0"/>
              <a:t>Ведь с судна разглядеть вас сложно,</a:t>
            </a:r>
            <a:br>
              <a:rPr lang="ru-RU" sz="1400" dirty="0" smtClean="0"/>
            </a:br>
            <a:r>
              <a:rPr lang="ru-RU" sz="1400" dirty="0" smtClean="0"/>
              <a:t>Затормозить — и вовсе невозможно.</a:t>
            </a:r>
            <a:br>
              <a:rPr lang="ru-RU" sz="1400" dirty="0" smtClean="0"/>
            </a:br>
            <a:r>
              <a:rPr lang="ru-RU" sz="1400" dirty="0" smtClean="0"/>
              <a:t>Волны такие суда посылают,</a:t>
            </a:r>
            <a:br>
              <a:rPr lang="ru-RU" sz="1400" dirty="0" smtClean="0"/>
            </a:br>
            <a:r>
              <a:rPr lang="ru-RU" sz="1400" dirty="0" smtClean="0"/>
              <a:t>Как с ними справиться, мало кто знает.</a:t>
            </a:r>
            <a:br>
              <a:rPr lang="ru-RU" sz="1400" dirty="0" smtClean="0"/>
            </a:br>
            <a:r>
              <a:rPr lang="ru-RU" sz="1400" dirty="0" smtClean="0"/>
              <a:t>Так накроет волной вероятно,</a:t>
            </a:r>
            <a:br>
              <a:rPr lang="ru-RU" sz="1400" dirty="0" smtClean="0"/>
            </a:br>
            <a:r>
              <a:rPr lang="ru-RU" sz="1400" dirty="0" smtClean="0"/>
              <a:t>Навряд ли вернешься домой ты обратно!</a:t>
            </a:r>
            <a:endParaRPr lang="ru-RU" sz="1400" dirty="0"/>
          </a:p>
        </p:txBody>
      </p:sp>
      <p:sp>
        <p:nvSpPr>
          <p:cNvPr id="5" name="Знак запрета 4"/>
          <p:cNvSpPr/>
          <p:nvPr/>
        </p:nvSpPr>
        <p:spPr>
          <a:xfrm>
            <a:off x="4286248" y="5143512"/>
            <a:ext cx="1143008" cy="1071570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9898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Не купайтесь долго, дети, можно заболеть.</a:t>
            </a:r>
            <a:br>
              <a:rPr lang="ru-RU" sz="1800" dirty="0" smtClean="0"/>
            </a:br>
            <a:r>
              <a:rPr lang="ru-RU" sz="1800" dirty="0" smtClean="0"/>
              <a:t>Выходите вы на сушу часто, чтобы загореть.</a:t>
            </a:r>
            <a:br>
              <a:rPr lang="ru-RU" sz="1800" dirty="0" smtClean="0"/>
            </a:br>
            <a:r>
              <a:rPr lang="ru-RU" sz="1800" dirty="0" smtClean="0"/>
              <a:t>И на солнце долго не сидите –</a:t>
            </a:r>
            <a:br>
              <a:rPr lang="ru-RU" sz="1800" dirty="0" smtClean="0"/>
            </a:br>
            <a:r>
              <a:rPr lang="ru-RU" sz="1800" dirty="0" smtClean="0"/>
              <a:t>Солнце может перегреть!</a:t>
            </a:r>
            <a:br>
              <a:rPr lang="ru-RU" sz="1800" dirty="0" smtClean="0"/>
            </a:br>
            <a:r>
              <a:rPr lang="ru-RU" sz="1800" dirty="0" smtClean="0"/>
              <a:t>Головной убор не забывайте!</a:t>
            </a:r>
            <a:br>
              <a:rPr lang="ru-RU" sz="1800" dirty="0" smtClean="0"/>
            </a:br>
            <a:r>
              <a:rPr lang="ru-RU" sz="1800" dirty="0" smtClean="0"/>
              <a:t>И мои слова запоминайте!</a:t>
            </a:r>
            <a:endParaRPr lang="ru-RU" sz="1800" dirty="0"/>
          </a:p>
        </p:txBody>
      </p:sp>
      <p:pic>
        <p:nvPicPr>
          <p:cNvPr id="4" name="Содержимое 3" descr="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883643"/>
            <a:ext cx="6643734" cy="3974357"/>
          </a:xfrm>
        </p:spPr>
      </p:pic>
      <p:sp>
        <p:nvSpPr>
          <p:cNvPr id="5" name="Знак запрета 4"/>
          <p:cNvSpPr/>
          <p:nvPr/>
        </p:nvSpPr>
        <p:spPr>
          <a:xfrm>
            <a:off x="1071538" y="2643182"/>
            <a:ext cx="857256" cy="714380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42918"/>
            <a:ext cx="753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Моя личная просьба к вам, дети:</a:t>
            </a:r>
            <a:endParaRPr lang="ru-RU" sz="3600" b="1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Босс\Desktop\безопасность на воде\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6929454" cy="52864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214478" y="1142984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Любят детки на </a:t>
            </a:r>
            <a:r>
              <a:rPr lang="ru-RU" sz="1200" dirty="0" smtClean="0"/>
              <a:t>волнах</a:t>
            </a:r>
            <a:br>
              <a:rPr lang="ru-RU" sz="1200" dirty="0" smtClean="0"/>
            </a:br>
            <a:r>
              <a:rPr lang="ru-RU" sz="1200" dirty="0" smtClean="0"/>
              <a:t>Плыть </a:t>
            </a:r>
            <a:r>
              <a:rPr lang="ru-RU" sz="1200" dirty="0"/>
              <a:t>на надувных </a:t>
            </a:r>
            <a:r>
              <a:rPr lang="ru-RU" sz="1200" dirty="0" smtClean="0"/>
              <a:t>кругах.</a:t>
            </a:r>
            <a:br>
              <a:rPr lang="ru-RU" sz="1200" dirty="0" smtClean="0"/>
            </a:br>
            <a:r>
              <a:rPr lang="ru-RU" sz="1200" dirty="0" smtClean="0"/>
              <a:t>Или </a:t>
            </a:r>
            <a:r>
              <a:rPr lang="ru-RU" sz="1200" dirty="0"/>
              <a:t>на цветных матрасах</a:t>
            </a:r>
            <a:br>
              <a:rPr lang="ru-RU" sz="1200" dirty="0"/>
            </a:br>
            <a:r>
              <a:rPr lang="ru-RU" sz="1200" dirty="0"/>
              <a:t>Нравится им покататься.</a:t>
            </a:r>
            <a:br>
              <a:rPr lang="ru-RU" sz="1200" dirty="0"/>
            </a:br>
            <a:r>
              <a:rPr lang="ru-RU" sz="1200" dirty="0"/>
              <a:t>Только правило одно</a:t>
            </a:r>
            <a:br>
              <a:rPr lang="ru-RU" sz="1200" dirty="0"/>
            </a:br>
            <a:r>
              <a:rPr lang="ru-RU" sz="1200" dirty="0"/>
              <a:t>Никогда не забывай!</a:t>
            </a:r>
            <a:br>
              <a:rPr lang="ru-RU" sz="1200" dirty="0"/>
            </a:br>
            <a:r>
              <a:rPr lang="ru-RU" sz="1200" dirty="0"/>
              <a:t>На матрасах и кругах,</a:t>
            </a:r>
            <a:br>
              <a:rPr lang="ru-RU" sz="1200" dirty="0"/>
            </a:br>
            <a:r>
              <a:rPr lang="ru-RU" sz="1200" dirty="0"/>
              <a:t>Далеко не заплывай!</a:t>
            </a:r>
            <a:br>
              <a:rPr lang="ru-RU" sz="1200" dirty="0"/>
            </a:br>
            <a:r>
              <a:rPr lang="ru-RU" sz="1200" dirty="0"/>
              <a:t>Они могут прохудиться</a:t>
            </a:r>
            <a:br>
              <a:rPr lang="ru-RU" sz="1200" dirty="0"/>
            </a:br>
            <a:r>
              <a:rPr lang="ru-RU" sz="1200" dirty="0"/>
              <a:t>Затонул и был таков.</a:t>
            </a:r>
            <a:br>
              <a:rPr lang="ru-RU" sz="1200" dirty="0"/>
            </a:br>
            <a:r>
              <a:rPr lang="ru-RU" sz="1200" dirty="0"/>
              <a:t>Вряд ли кто-то докричится</a:t>
            </a:r>
            <a:br>
              <a:rPr lang="ru-RU" sz="1200" dirty="0"/>
            </a:br>
            <a:r>
              <a:rPr lang="ru-RU" sz="1200" dirty="0"/>
              <a:t>До далеких берегов.</a:t>
            </a:r>
          </a:p>
          <a:p>
            <a:endParaRPr lang="ru-RU" dirty="0"/>
          </a:p>
        </p:txBody>
      </p:sp>
      <p:sp>
        <p:nvSpPr>
          <p:cNvPr id="6" name="Знак запрета 5"/>
          <p:cNvSpPr/>
          <p:nvPr/>
        </p:nvSpPr>
        <p:spPr>
          <a:xfrm>
            <a:off x="2214546" y="1214422"/>
            <a:ext cx="1143008" cy="1143008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12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Босс\Desktop\безопасность на воде\1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635798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50004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Если вы в лодке поплыть захотите,</a:t>
            </a:r>
            <a:b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То обязательно, дети, учтите:</a:t>
            </a:r>
            <a:b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Можно кататься весь день, до заката,</a:t>
            </a:r>
            <a:b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Только раскачивать лодку не надо,</a:t>
            </a:r>
            <a:b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И за красивым цветком не тянуться –</a:t>
            </a:r>
            <a:b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Может судёнышко перевернуться…</a:t>
            </a:r>
            <a:b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Всплыть не сумеешь – тогда быть беде!</a:t>
            </a:r>
            <a:b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Будь осторожен всегда на воде!</a:t>
            </a:r>
            <a:endParaRPr lang="ru-RU" sz="1200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Знак запрета 5"/>
          <p:cNvSpPr/>
          <p:nvPr/>
        </p:nvSpPr>
        <p:spPr>
          <a:xfrm>
            <a:off x="6429388" y="2428868"/>
            <a:ext cx="1143008" cy="1071570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719657">
            <a:off x="135897" y="399152"/>
            <a:ext cx="8229600" cy="438912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На высоком берегу,</a:t>
            </a:r>
            <a:b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Дети не играйте!</a:t>
            </a:r>
            <a:b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Из-под ног уйти земля</a:t>
            </a:r>
            <a:b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Может, так и знайте!</a:t>
            </a:r>
            <a:b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И с обрыва прямо вниз</a:t>
            </a:r>
            <a:b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В воду полетите…</a:t>
            </a:r>
            <a:b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И останется кричать:</a:t>
            </a:r>
            <a:b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r>
              <a:rPr lang="ru-RU" sz="16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«Люди, помогите!!!»</a:t>
            </a:r>
            <a:endParaRPr lang="ru-RU" sz="1600" b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4" name="Рисунок 3" descr="C:\Users\Босс\Desktop\безопасность на воде\1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621510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нак запрета 4"/>
          <p:cNvSpPr/>
          <p:nvPr/>
        </p:nvSpPr>
        <p:spPr>
          <a:xfrm>
            <a:off x="2786050" y="4929198"/>
            <a:ext cx="1571636" cy="1571636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dirty="0" smtClean="0"/>
              <a:t>Заметить очень сложно</a:t>
            </a:r>
            <a:br>
              <a:rPr lang="ru-RU" sz="1300" dirty="0" smtClean="0"/>
            </a:br>
            <a:r>
              <a:rPr lang="ru-RU" sz="1300" dirty="0" smtClean="0"/>
              <a:t>Их в водной глубине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C:\Users\Босс\Desktop\безопасность на воде\1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43636" y="1643050"/>
            <a:ext cx="228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Запомните, ребята,</a:t>
            </a:r>
            <a:b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Вам твердо надо знать,</a:t>
            </a:r>
            <a:b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Что в месте незнакомом</a:t>
            </a:r>
            <a:b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Запрещено нырять!</a:t>
            </a:r>
            <a:b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Ведь может очень мелким</a:t>
            </a:r>
            <a:b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То место оказаться.</a:t>
            </a:r>
            <a:b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Опасно головою</a:t>
            </a:r>
            <a:b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 песок туда втыкаться.</a:t>
            </a:r>
            <a:b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А также стекла, камни,</a:t>
            </a:r>
            <a:b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Вдруг спрятались на дне.</a:t>
            </a:r>
            <a:b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Заметить очень сложно</a:t>
            </a:r>
            <a:b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r>
              <a:rPr lang="ru-RU" sz="1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Их в водной глубине</a:t>
            </a:r>
            <a:endParaRPr lang="ru-RU" sz="1600" dirty="0"/>
          </a:p>
        </p:txBody>
      </p:sp>
      <p:sp>
        <p:nvSpPr>
          <p:cNvPr id="7" name="Знак запрета 6"/>
          <p:cNvSpPr/>
          <p:nvPr/>
        </p:nvSpPr>
        <p:spPr>
          <a:xfrm>
            <a:off x="4000496" y="0"/>
            <a:ext cx="1571636" cy="1571636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Босс\Desktop\безопасность на воде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8016414" cy="400052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0034" y="928670"/>
            <a:ext cx="318585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купайся в грозу!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гроза вдруг началась,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не было беды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плавай, не купайся.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вылезь из воды.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всякое бывает,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нам не угадать,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Куда сегодня молния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Захочет попадать.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нак запрета 6"/>
          <p:cNvSpPr/>
          <p:nvPr/>
        </p:nvSpPr>
        <p:spPr>
          <a:xfrm>
            <a:off x="4572000" y="2928934"/>
            <a:ext cx="1143008" cy="1143008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8" name="Picture 2" descr="C:\Users\Босс\Desktop\безопасность на воде\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429156"/>
          </a:xfrm>
          <a:prstGeom prst="rect">
            <a:avLst/>
          </a:prstGeom>
          <a:noFill/>
        </p:spPr>
      </p:pic>
      <p:sp>
        <p:nvSpPr>
          <p:cNvPr id="5" name="Знак запрета 4"/>
          <p:cNvSpPr/>
          <p:nvPr/>
        </p:nvSpPr>
        <p:spPr>
          <a:xfrm>
            <a:off x="1643042" y="2786058"/>
            <a:ext cx="1000132" cy="857256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Босс\Desktop\безопасность на воде\321865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22" t="2902" r="2941" b="2773"/>
          <a:stretch>
            <a:fillRect/>
          </a:stretch>
        </p:blipFill>
        <p:spPr bwMode="auto">
          <a:xfrm>
            <a:off x="1357290" y="2885088"/>
            <a:ext cx="6500858" cy="397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643050"/>
            <a:ext cx="3328982" cy="114300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ru-RU" sz="1400" dirty="0" smtClean="0">
                <a:latin typeface="Consolas" pitchFamily="49" charset="0"/>
                <a:cs typeface="Consolas" pitchFamily="49" charset="0"/>
              </a:rPr>
            </a:b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/>
            </a:r>
            <a:b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Мальчики сбили чудеснейший плот,</a:t>
            </a:r>
            <a:b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И по реке они мчатся вперед!</a:t>
            </a:r>
            <a:b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Хочет увидеть красу дальних стран</a:t>
            </a:r>
            <a:b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Пара матросов, один капитан.</a:t>
            </a:r>
            <a:b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Только разъехались бревна в плоту,</a:t>
            </a:r>
            <a:b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И позабыли друзья про мечту.</a:t>
            </a:r>
            <a:b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Еле спаслись, а могли и не всплыть,</a:t>
            </a:r>
            <a:b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Нечего с речкой так лихо шутить!</a:t>
            </a:r>
            <a:b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Крайне опасно, хочу намекнуть,</a:t>
            </a:r>
            <a:b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Очень легко ведь с плота утонуть!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  <a:ea typeface="Batang" pitchFamily="18" charset="-127"/>
              <a:cs typeface="Consolas" pitchFamily="49" charset="0"/>
            </a:endParaRPr>
          </a:p>
        </p:txBody>
      </p:sp>
      <p:sp>
        <p:nvSpPr>
          <p:cNvPr id="7" name="Знак запрета 6"/>
          <p:cNvSpPr/>
          <p:nvPr/>
        </p:nvSpPr>
        <p:spPr>
          <a:xfrm>
            <a:off x="1571604" y="5643578"/>
            <a:ext cx="1000132" cy="928694"/>
          </a:xfrm>
          <a:prstGeom prst="noSmoking">
            <a:avLst/>
          </a:prstGeom>
          <a:solidFill>
            <a:srgbClr val="FF0000"/>
          </a:solidFill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78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Batang</vt:lpstr>
      <vt:lpstr>Bookman Old Style</vt:lpstr>
      <vt:lpstr>Calibri</vt:lpstr>
      <vt:lpstr>Consolas</vt:lpstr>
      <vt:lpstr>Constantia</vt:lpstr>
      <vt:lpstr>Times New Roman</vt:lpstr>
      <vt:lpstr>Wingdings 2</vt:lpstr>
      <vt:lpstr>Поток</vt:lpstr>
      <vt:lpstr>БЕЗОПАСНОСТЬ НА ВОДЕ </vt:lpstr>
      <vt:lpstr>Не купайтесь долго, дети, можно заболеть. Выходите вы на сушу часто, чтобы загореть. И на солнце долго не сидите – Солнце может перегреть! Головной убор не забывайте! И мои слова запоминайте!</vt:lpstr>
      <vt:lpstr> </vt:lpstr>
      <vt:lpstr>                            </vt:lpstr>
      <vt:lpstr> </vt:lpstr>
      <vt:lpstr>Заметить очень сложно Их в водной глубине </vt:lpstr>
      <vt:lpstr> </vt:lpstr>
      <vt:lpstr> </vt:lpstr>
      <vt:lpstr>  Мальчики сбили чудеснейший плот, И по реке они мчатся вперед! Хочет увидеть красу дальних стран Пара матросов, один капитан. Только разъехались бревна в плоту, И позабыли друзья про мечту. Еле спаслись, а могли и не всплыть, Нечего с речкой так лихо шутить! Крайне опасно, хочу намекнуть, Очень легко ведь с плота утонуть!</vt:lpstr>
      <vt:lpstr>У сточных труб, ребята, не купайтесь, Ведь в них вас может быстро затянуть. И не получится у вас, как ни старайтесь, Подняться вверх, чтоб воздуха глотнуть. </vt:lpstr>
      <vt:lpstr> 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</dc:title>
  <dc:creator>Босс</dc:creator>
  <cp:lastModifiedBy>Вадим Сагитов</cp:lastModifiedBy>
  <cp:revision>21</cp:revision>
  <dcterms:created xsi:type="dcterms:W3CDTF">2018-05-20T06:59:09Z</dcterms:created>
  <dcterms:modified xsi:type="dcterms:W3CDTF">2020-06-11T11:42:52Z</dcterms:modified>
</cp:coreProperties>
</file>