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D09634-87DC-4885-8896-A7CAFF5851B3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49B9F7-3D5F-41A7-B0FD-FF35361703A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249892">
            <a:off x="492269" y="1179511"/>
            <a:ext cx="7873709" cy="165388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cap="all" dirty="0" smtClean="0">
                <a:ln w="9000" cmpd="sng">
                  <a:solidFill>
                    <a:schemeClr val="tx2">
                      <a:lumMod val="10000"/>
                    </a:schemeClr>
                  </a:solidFill>
                  <a:prstDash val="solid"/>
                </a:ln>
                <a:solidFill>
                  <a:schemeClr val="tx1">
                    <a:lumMod val="9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БЕЗОПАСНОСТЬ НА ВОДЕ</a:t>
            </a:r>
            <a:br>
              <a:rPr lang="ru-RU" cap="all" dirty="0" smtClean="0">
                <a:ln w="9000" cmpd="sng">
                  <a:solidFill>
                    <a:schemeClr val="tx2">
                      <a:lumMod val="10000"/>
                    </a:schemeClr>
                  </a:solidFill>
                  <a:prstDash val="solid"/>
                </a:ln>
                <a:solidFill>
                  <a:schemeClr val="tx1">
                    <a:lumMod val="9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endParaRPr lang="ru-RU" cap="all" dirty="0">
              <a:ln w="9000" cmpd="sng">
                <a:solidFill>
                  <a:schemeClr val="tx2">
                    <a:lumMod val="10000"/>
                  </a:schemeClr>
                </a:solidFill>
                <a:prstDash val="solid"/>
              </a:ln>
              <a:solidFill>
                <a:schemeClr val="tx1">
                  <a:lumMod val="9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Users\Босс\Desktop\безопасность на воде\104.jpg"/>
          <p:cNvPicPr>
            <a:picLocks noChangeAspect="1" noChangeArrowheads="1"/>
          </p:cNvPicPr>
          <p:nvPr/>
        </p:nvPicPr>
        <p:blipFill>
          <a:blip r:embed="rId2"/>
          <a:srcRect b="10925"/>
          <a:stretch>
            <a:fillRect/>
          </a:stretch>
        </p:blipFill>
        <p:spPr bwMode="auto">
          <a:xfrm rot="21288699">
            <a:off x="2744010" y="2886093"/>
            <a:ext cx="3901431" cy="2406902"/>
          </a:xfrm>
          <a:prstGeom prst="rect">
            <a:avLst/>
          </a:prstGeom>
          <a:noFill/>
        </p:spPr>
      </p:pic>
      <p:sp>
        <p:nvSpPr>
          <p:cNvPr id="5" name="Знак запрета 4"/>
          <p:cNvSpPr/>
          <p:nvPr/>
        </p:nvSpPr>
        <p:spPr>
          <a:xfrm rot="20262818">
            <a:off x="4037149" y="2018018"/>
            <a:ext cx="998264" cy="766680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1288796">
            <a:off x="5083469" y="1830562"/>
            <a:ext cx="2584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В картинках и стихах</a:t>
            </a:r>
            <a:endParaRPr lang="ru-RU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У сточных труб, ребята, не купайтесь,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Ведь в них вас может быстро затянуть.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И не получится у вас, как ни старайтесь,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innerShdw blurRad="114300">
                    <a:prstClr val="black"/>
                  </a:innerShdw>
                </a:effectLst>
              </a:rPr>
              <a:t>Подняться вверх, чтоб воздуха глотнуть.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4" name="Содержимое 3" descr="074c1cf1215276ef34d9d940e23cec3d-800x6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2143116"/>
            <a:ext cx="7009081" cy="4389437"/>
          </a:xfrm>
        </p:spPr>
      </p:pic>
      <p:sp>
        <p:nvSpPr>
          <p:cNvPr id="5" name="Знак запрета 4"/>
          <p:cNvSpPr/>
          <p:nvPr/>
        </p:nvSpPr>
        <p:spPr>
          <a:xfrm>
            <a:off x="1357290" y="2214554"/>
            <a:ext cx="1571636" cy="1571636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51.jpg"/>
          <p:cNvPicPr>
            <a:picLocks noGrp="1" noChangeAspect="1"/>
          </p:cNvPicPr>
          <p:nvPr>
            <p:ph idx="1"/>
          </p:nvPr>
        </p:nvPicPr>
        <p:blipFill>
          <a:blip r:embed="rId2"/>
          <a:srcRect r="24691"/>
          <a:stretch>
            <a:fillRect/>
          </a:stretch>
        </p:blipFill>
        <p:spPr>
          <a:xfrm>
            <a:off x="214282" y="1214422"/>
            <a:ext cx="3357586" cy="3794227"/>
          </a:xfrm>
        </p:spPr>
      </p:pic>
      <p:pic>
        <p:nvPicPr>
          <p:cNvPr id="21506" name="Picture 2" descr="C:\Users\Босс\Desktop\безопасность на воде\107.jpg"/>
          <p:cNvPicPr>
            <a:picLocks noChangeAspect="1" noChangeArrowheads="1"/>
          </p:cNvPicPr>
          <p:nvPr/>
        </p:nvPicPr>
        <p:blipFill>
          <a:blip r:embed="rId3"/>
          <a:srcRect b="6534"/>
          <a:stretch>
            <a:fillRect/>
          </a:stretch>
        </p:blipFill>
        <p:spPr bwMode="auto">
          <a:xfrm>
            <a:off x="3929058" y="928670"/>
            <a:ext cx="4857784" cy="5429288"/>
          </a:xfrm>
          <a:prstGeom prst="rect">
            <a:avLst/>
          </a:prstGeom>
          <a:noFill/>
        </p:spPr>
      </p:pic>
      <p:sp>
        <p:nvSpPr>
          <p:cNvPr id="6" name="Знак запрета 5"/>
          <p:cNvSpPr/>
          <p:nvPr/>
        </p:nvSpPr>
        <p:spPr>
          <a:xfrm>
            <a:off x="4500562" y="2571744"/>
            <a:ext cx="928694" cy="857256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post_55af50f84d222.jpg"/>
          <p:cNvPicPr>
            <a:picLocks noGrp="1" noChangeAspect="1"/>
          </p:cNvPicPr>
          <p:nvPr>
            <p:ph idx="1"/>
          </p:nvPr>
        </p:nvPicPr>
        <p:blipFill>
          <a:blip r:embed="rId2"/>
          <a:srcRect r="48970"/>
          <a:stretch>
            <a:fillRect/>
          </a:stretch>
        </p:blipFill>
        <p:spPr>
          <a:xfrm>
            <a:off x="428596" y="1857364"/>
            <a:ext cx="2451261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0" name="Picture 2" descr="C:\Users\Босс\Desktop\безопасность на воде\110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r="2693" b="7174"/>
          <a:stretch>
            <a:fillRect/>
          </a:stretch>
        </p:blipFill>
        <p:spPr bwMode="auto">
          <a:xfrm>
            <a:off x="3643306" y="857232"/>
            <a:ext cx="5143536" cy="5715040"/>
          </a:xfrm>
          <a:prstGeom prst="rect">
            <a:avLst/>
          </a:prstGeom>
          <a:noFill/>
        </p:spPr>
      </p:pic>
      <p:sp>
        <p:nvSpPr>
          <p:cNvPr id="6" name="Знак запрета 5"/>
          <p:cNvSpPr/>
          <p:nvPr/>
        </p:nvSpPr>
        <p:spPr>
          <a:xfrm>
            <a:off x="7215206" y="4500570"/>
            <a:ext cx="1000132" cy="928694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554" name="Picture 2" descr="C:\Users\Босс\Desktop\безопасность на воде\006_kopiya_2.preview.jpg"/>
          <p:cNvPicPr>
            <a:picLocks noChangeAspect="1" noChangeArrowheads="1"/>
          </p:cNvPicPr>
          <p:nvPr/>
        </p:nvPicPr>
        <p:blipFill>
          <a:blip r:embed="rId2"/>
          <a:srcRect l="16000" r="6999"/>
          <a:stretch>
            <a:fillRect/>
          </a:stretch>
        </p:blipFill>
        <p:spPr bwMode="auto">
          <a:xfrm>
            <a:off x="3357554" y="1857364"/>
            <a:ext cx="5500726" cy="472916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14554"/>
            <a:ext cx="2614602" cy="270796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dirty="0" smtClean="0"/>
              <a:t>К судам моторным, лодкам, баржам</a:t>
            </a:r>
            <a:br>
              <a:rPr lang="ru-RU" sz="1400" dirty="0" smtClean="0"/>
            </a:br>
            <a:r>
              <a:rPr lang="ru-RU" sz="1400" dirty="0" smtClean="0"/>
              <a:t>Не подплывайте! Это важно!</a:t>
            </a:r>
            <a:br>
              <a:rPr lang="ru-RU" sz="1400" dirty="0" smtClean="0"/>
            </a:br>
            <a:r>
              <a:rPr lang="ru-RU" sz="1400" dirty="0" smtClean="0"/>
              <a:t>Ведь с судна разглядеть вас сложно,</a:t>
            </a:r>
            <a:br>
              <a:rPr lang="ru-RU" sz="1400" dirty="0" smtClean="0"/>
            </a:br>
            <a:r>
              <a:rPr lang="ru-RU" sz="1400" dirty="0" smtClean="0"/>
              <a:t>Затормозить — и вовсе невозможно.</a:t>
            </a:r>
            <a:br>
              <a:rPr lang="ru-RU" sz="1400" dirty="0" smtClean="0"/>
            </a:br>
            <a:r>
              <a:rPr lang="ru-RU" sz="1400" dirty="0" smtClean="0"/>
              <a:t>Волны такие суда посылают,</a:t>
            </a:r>
            <a:br>
              <a:rPr lang="ru-RU" sz="1400" dirty="0" smtClean="0"/>
            </a:br>
            <a:r>
              <a:rPr lang="ru-RU" sz="1400" dirty="0" smtClean="0"/>
              <a:t>Как с ними справиться, мало кто знает.</a:t>
            </a:r>
            <a:br>
              <a:rPr lang="ru-RU" sz="1400" dirty="0" smtClean="0"/>
            </a:br>
            <a:r>
              <a:rPr lang="ru-RU" sz="1400" dirty="0" smtClean="0"/>
              <a:t>Так накроет волной вероятно,</a:t>
            </a:r>
            <a:br>
              <a:rPr lang="ru-RU" sz="1400" dirty="0" smtClean="0"/>
            </a:br>
            <a:r>
              <a:rPr lang="ru-RU" sz="1400" dirty="0" smtClean="0"/>
              <a:t>Навряд ли вернешься домой ты обратно!</a:t>
            </a:r>
            <a:endParaRPr lang="ru-RU" sz="1400" dirty="0"/>
          </a:p>
        </p:txBody>
      </p:sp>
      <p:sp>
        <p:nvSpPr>
          <p:cNvPr id="5" name="Знак запрета 4"/>
          <p:cNvSpPr/>
          <p:nvPr/>
        </p:nvSpPr>
        <p:spPr>
          <a:xfrm>
            <a:off x="4286248" y="5143512"/>
            <a:ext cx="1143008" cy="1071570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857364"/>
            <a:ext cx="8229600" cy="98985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Не купайтесь долго, дети, можно заболеть.</a:t>
            </a:r>
            <a:br>
              <a:rPr lang="ru-RU" sz="1800" dirty="0" smtClean="0"/>
            </a:br>
            <a:r>
              <a:rPr lang="ru-RU" sz="1800" dirty="0" smtClean="0"/>
              <a:t>Выходите вы на сушу часто, чтобы загореть.</a:t>
            </a:r>
            <a:br>
              <a:rPr lang="ru-RU" sz="1800" dirty="0" smtClean="0"/>
            </a:br>
            <a:r>
              <a:rPr lang="ru-RU" sz="1800" dirty="0" smtClean="0"/>
              <a:t>И на солнце долго не сидите –</a:t>
            </a:r>
            <a:br>
              <a:rPr lang="ru-RU" sz="1800" dirty="0" smtClean="0"/>
            </a:br>
            <a:r>
              <a:rPr lang="ru-RU" sz="1800" dirty="0" smtClean="0"/>
              <a:t>Солнце может перегреть!</a:t>
            </a:r>
            <a:br>
              <a:rPr lang="ru-RU" sz="1800" dirty="0" smtClean="0"/>
            </a:br>
            <a:r>
              <a:rPr lang="ru-RU" sz="1800" dirty="0" smtClean="0"/>
              <a:t>Головной убор не забывайте!</a:t>
            </a:r>
            <a:br>
              <a:rPr lang="ru-RU" sz="1800" dirty="0" smtClean="0"/>
            </a:br>
            <a:r>
              <a:rPr lang="ru-RU" sz="1800" dirty="0" smtClean="0"/>
              <a:t>И мои слова запоминайте!</a:t>
            </a:r>
            <a:endParaRPr lang="ru-RU" sz="1800" dirty="0"/>
          </a:p>
        </p:txBody>
      </p:sp>
      <p:pic>
        <p:nvPicPr>
          <p:cNvPr id="4" name="Содержимое 3" descr="1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2883643"/>
            <a:ext cx="6643734" cy="3974357"/>
          </a:xfrm>
        </p:spPr>
      </p:pic>
      <p:sp>
        <p:nvSpPr>
          <p:cNvPr id="5" name="Знак запрета 4"/>
          <p:cNvSpPr/>
          <p:nvPr/>
        </p:nvSpPr>
        <p:spPr>
          <a:xfrm>
            <a:off x="1071538" y="2643182"/>
            <a:ext cx="857256" cy="714380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00" y="642918"/>
            <a:ext cx="7539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/>
              <a:t>Моя личная просьба к вам, дети:</a:t>
            </a:r>
            <a:endParaRPr lang="ru-RU" sz="3600" b="1" dirty="0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Босс\Desktop\безопасность на воде\1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142984"/>
            <a:ext cx="6929454" cy="528641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-1214478" y="1142984"/>
            <a:ext cx="46434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Любят детки на </a:t>
            </a:r>
            <a:r>
              <a:rPr lang="ru-RU" sz="1200" dirty="0" smtClean="0"/>
              <a:t>волнах</a:t>
            </a:r>
            <a:br>
              <a:rPr lang="ru-RU" sz="1200" dirty="0" smtClean="0"/>
            </a:br>
            <a:r>
              <a:rPr lang="ru-RU" sz="1200" dirty="0" smtClean="0"/>
              <a:t>Плыть </a:t>
            </a:r>
            <a:r>
              <a:rPr lang="ru-RU" sz="1200" dirty="0"/>
              <a:t>на надувных </a:t>
            </a:r>
            <a:r>
              <a:rPr lang="ru-RU" sz="1200" dirty="0" smtClean="0"/>
              <a:t>кругах.</a:t>
            </a:r>
            <a:br>
              <a:rPr lang="ru-RU" sz="1200" dirty="0" smtClean="0"/>
            </a:br>
            <a:r>
              <a:rPr lang="ru-RU" sz="1200" dirty="0" smtClean="0"/>
              <a:t>Или </a:t>
            </a:r>
            <a:r>
              <a:rPr lang="ru-RU" sz="1200" dirty="0"/>
              <a:t>на цветных матрасах</a:t>
            </a:r>
            <a:br>
              <a:rPr lang="ru-RU" sz="1200" dirty="0"/>
            </a:br>
            <a:r>
              <a:rPr lang="ru-RU" sz="1200" dirty="0"/>
              <a:t>Нравится им покататься.</a:t>
            </a:r>
            <a:br>
              <a:rPr lang="ru-RU" sz="1200" dirty="0"/>
            </a:br>
            <a:r>
              <a:rPr lang="ru-RU" sz="1200" dirty="0"/>
              <a:t>Только правило одно</a:t>
            </a:r>
            <a:br>
              <a:rPr lang="ru-RU" sz="1200" dirty="0"/>
            </a:br>
            <a:r>
              <a:rPr lang="ru-RU" sz="1200" dirty="0"/>
              <a:t>Никогда не забывай!</a:t>
            </a:r>
            <a:br>
              <a:rPr lang="ru-RU" sz="1200" dirty="0"/>
            </a:br>
            <a:r>
              <a:rPr lang="ru-RU" sz="1200" dirty="0"/>
              <a:t>На матрасах и кругах,</a:t>
            </a:r>
            <a:br>
              <a:rPr lang="ru-RU" sz="1200" dirty="0"/>
            </a:br>
            <a:r>
              <a:rPr lang="ru-RU" sz="1200" dirty="0"/>
              <a:t>Далеко не заплывай!</a:t>
            </a:r>
            <a:br>
              <a:rPr lang="ru-RU" sz="1200" dirty="0"/>
            </a:br>
            <a:r>
              <a:rPr lang="ru-RU" sz="1200" dirty="0"/>
              <a:t>Они могут прохудиться</a:t>
            </a:r>
            <a:br>
              <a:rPr lang="ru-RU" sz="1200" dirty="0"/>
            </a:br>
            <a:r>
              <a:rPr lang="ru-RU" sz="1200" dirty="0"/>
              <a:t>Затонул и был таков.</a:t>
            </a:r>
            <a:br>
              <a:rPr lang="ru-RU" sz="1200" dirty="0"/>
            </a:br>
            <a:r>
              <a:rPr lang="ru-RU" sz="1200" dirty="0"/>
              <a:t>Вряд ли кто-то докричится</a:t>
            </a:r>
            <a:br>
              <a:rPr lang="ru-RU" sz="1200" dirty="0"/>
            </a:br>
            <a:r>
              <a:rPr lang="ru-RU" sz="1200" dirty="0"/>
              <a:t>До далеких берегов.</a:t>
            </a:r>
          </a:p>
          <a:p>
            <a:endParaRPr lang="ru-RU" dirty="0"/>
          </a:p>
        </p:txBody>
      </p:sp>
      <p:sp>
        <p:nvSpPr>
          <p:cNvPr id="6" name="Знак запрета 5"/>
          <p:cNvSpPr/>
          <p:nvPr/>
        </p:nvSpPr>
        <p:spPr>
          <a:xfrm>
            <a:off x="2214546" y="1214422"/>
            <a:ext cx="1143008" cy="1143008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612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814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C:\Users\Босс\Desktop\безопасность на воде\10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214554"/>
            <a:ext cx="6357982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357422" y="500042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Если вы в лодке поплыть захотите,</a:t>
            </a:r>
            <a:b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То обязательно, дети, учтите:</a:t>
            </a:r>
            <a:b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Можно кататься весь день, до заката,</a:t>
            </a:r>
            <a:b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Только раскачивать лодку не надо,</a:t>
            </a:r>
            <a:b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 за красивым цветком не тянуться –</a:t>
            </a:r>
            <a:b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Может судёнышко перевернуться…</a:t>
            </a:r>
            <a:b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Всплыть не сумеешь – тогда быть беде!</a:t>
            </a:r>
            <a:b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120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Будь осторожен всегда на воде!</a:t>
            </a:r>
            <a:endParaRPr lang="ru-RU" sz="1200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Знак запрета 5"/>
          <p:cNvSpPr/>
          <p:nvPr/>
        </p:nvSpPr>
        <p:spPr>
          <a:xfrm>
            <a:off x="6429388" y="2428868"/>
            <a:ext cx="1143008" cy="1071570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sz="1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0719657">
            <a:off x="135897" y="399152"/>
            <a:ext cx="8229600" cy="438912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На высоком берегу,</a:t>
            </a:r>
            <a:b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Дети не играйте!</a:t>
            </a:r>
            <a:b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Из-под ног уйти земля</a:t>
            </a:r>
            <a:b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Может, так и знайте!</a:t>
            </a:r>
            <a:b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И с обрыва прямо вниз</a:t>
            </a:r>
            <a:b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В воду полетите…</a:t>
            </a:r>
            <a:b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И останется кричать:</a:t>
            </a:r>
            <a:b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ru-RU" sz="16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«Люди, помогите!!!»</a:t>
            </a:r>
            <a:endParaRPr lang="ru-RU" sz="1600" b="1" dirty="0"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4" name="Рисунок 3" descr="C:\Users\Босс\Desktop\безопасность на воде\1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500174"/>
            <a:ext cx="621510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нак запрета 4"/>
          <p:cNvSpPr/>
          <p:nvPr/>
        </p:nvSpPr>
        <p:spPr>
          <a:xfrm>
            <a:off x="2786050" y="4929198"/>
            <a:ext cx="1571636" cy="1571636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300" dirty="0" smtClean="0"/>
              <a:t>Заметить очень сложно</a:t>
            </a:r>
            <a:br>
              <a:rPr lang="ru-RU" sz="1300" dirty="0" smtClean="0"/>
            </a:br>
            <a:r>
              <a:rPr lang="ru-RU" sz="1300" dirty="0" smtClean="0"/>
              <a:t>Их в водной глубине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5" name="Picture 3" descr="C:\Users\Босс\Desktop\безопасность на воде\1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4357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43636" y="1643050"/>
            <a:ext cx="2286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Запомните, ребята,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Вам твердо надо знать,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Что в месте незнакомом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Запрещено нырять!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Ведь может очень мелким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То место оказаться.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Опасно головою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В песок туда втыкаться.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А также стекла, камни,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Вдруг спрятались на дне.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Заметить очень сложно</a:t>
            </a:r>
            <a:b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</a:br>
            <a:r>
              <a:rPr lang="ru-RU" sz="16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Их в водной глубине</a:t>
            </a:r>
            <a:endParaRPr lang="ru-RU" sz="1600" dirty="0"/>
          </a:p>
        </p:txBody>
      </p:sp>
      <p:sp>
        <p:nvSpPr>
          <p:cNvPr id="7" name="Знак запрета 6"/>
          <p:cNvSpPr/>
          <p:nvPr/>
        </p:nvSpPr>
        <p:spPr>
          <a:xfrm>
            <a:off x="4000496" y="0"/>
            <a:ext cx="1571636" cy="1571636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8" name="Picture 2" descr="C:\Users\Босс\Desktop\безопасность на воде\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714620"/>
            <a:ext cx="8016414" cy="4000528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00034" y="928670"/>
            <a:ext cx="3185859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купайся в грозу!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Когда гроза вдруг началась,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 не было беды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плавай, не купайся.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вылезь из воды.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Ведь всякое бывает,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нам не угадать,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Куда сегодня молния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Захочет попадать.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нак запрета 6"/>
          <p:cNvSpPr/>
          <p:nvPr/>
        </p:nvSpPr>
        <p:spPr>
          <a:xfrm>
            <a:off x="4572000" y="2928934"/>
            <a:ext cx="1143008" cy="1143008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9458" name="Picture 2" descr="C:\Users\Босс\Desktop\безопасность на воде\7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4429156"/>
          </a:xfrm>
          <a:prstGeom prst="rect">
            <a:avLst/>
          </a:prstGeom>
          <a:noFill/>
        </p:spPr>
      </p:pic>
      <p:sp>
        <p:nvSpPr>
          <p:cNvPr id="5" name="Знак запрета 4"/>
          <p:cNvSpPr/>
          <p:nvPr/>
        </p:nvSpPr>
        <p:spPr>
          <a:xfrm>
            <a:off x="1643042" y="2786058"/>
            <a:ext cx="1000132" cy="857256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Босс\Desktop\безопасность на воде\3218654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922" t="2902" r="2941" b="2773"/>
          <a:stretch>
            <a:fillRect/>
          </a:stretch>
        </p:blipFill>
        <p:spPr bwMode="auto">
          <a:xfrm>
            <a:off x="1357290" y="2885088"/>
            <a:ext cx="6500858" cy="3972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1643050"/>
            <a:ext cx="3328982" cy="1143000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latin typeface="Consolas" pitchFamily="49" charset="0"/>
                <a:cs typeface="Consolas" pitchFamily="49" charset="0"/>
              </a:rPr>
              <a:t/>
            </a:r>
            <a:br>
              <a:rPr lang="ru-RU" sz="1400" dirty="0" smtClean="0">
                <a:latin typeface="Consolas" pitchFamily="49" charset="0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/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Мальчики сбили чудеснейший плот,</a:t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И по реке они мчатся вперед!</a:t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Хочет увидеть красу дальних стран</a:t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Пара матросов, один капитан.</a:t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Только разъехались бревна в плоту,</a:t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И позабыли друзья про мечту.</a:t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Еле спаслись, а могли и не всплыть,</a:t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Нечего с речкой так лихо шутить!</a:t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Крайне опасно, хочу намекнуть,</a:t>
            </a:r>
            <a:b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</a:br>
            <a:r>
              <a:rPr lang="ru-RU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itchFamily="49" charset="0"/>
                <a:ea typeface="Batang" pitchFamily="18" charset="-127"/>
                <a:cs typeface="Consolas" pitchFamily="49" charset="0"/>
              </a:rPr>
              <a:t>Очень легко ведь с плота утонуть!</a:t>
            </a:r>
            <a:endParaRPr lang="ru-RU" sz="1300" b="1" dirty="0">
              <a:solidFill>
                <a:schemeClr val="tx1">
                  <a:lumMod val="95000"/>
                  <a:lumOff val="5000"/>
                </a:schemeClr>
              </a:solidFill>
              <a:latin typeface="Consolas" pitchFamily="49" charset="0"/>
              <a:ea typeface="Batang" pitchFamily="18" charset="-127"/>
              <a:cs typeface="Consolas" pitchFamily="49" charset="0"/>
            </a:endParaRPr>
          </a:p>
        </p:txBody>
      </p:sp>
      <p:sp>
        <p:nvSpPr>
          <p:cNvPr id="7" name="Знак запрета 6"/>
          <p:cNvSpPr/>
          <p:nvPr/>
        </p:nvSpPr>
        <p:spPr>
          <a:xfrm>
            <a:off x="1571604" y="5643578"/>
            <a:ext cx="1000132" cy="928694"/>
          </a:xfrm>
          <a:prstGeom prst="noSmoking">
            <a:avLst/>
          </a:prstGeom>
          <a:solidFill>
            <a:srgbClr val="FF0000"/>
          </a:solidFill>
          <a:effectLst>
            <a:glow rad="101600">
              <a:srgbClr val="FFFF00">
                <a:alpha val="60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147</TotalTime>
  <Words>78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Batang</vt:lpstr>
      <vt:lpstr>Bookman Old Style</vt:lpstr>
      <vt:lpstr>Calibri</vt:lpstr>
      <vt:lpstr>Consolas</vt:lpstr>
      <vt:lpstr>Constantia</vt:lpstr>
      <vt:lpstr>Times New Roman</vt:lpstr>
      <vt:lpstr>Wingdings 2</vt:lpstr>
      <vt:lpstr>Поток</vt:lpstr>
      <vt:lpstr>БЕЗОПАСНОСТЬ НА ВОДЕ </vt:lpstr>
      <vt:lpstr>Не купайтесь долго, дети, можно заболеть. Выходите вы на сушу часто, чтобы загореть. И на солнце долго не сидите – Солнце может перегреть! Головной убор не забывайте! И мои слова запоминайте!</vt:lpstr>
      <vt:lpstr> </vt:lpstr>
      <vt:lpstr>                            </vt:lpstr>
      <vt:lpstr> </vt:lpstr>
      <vt:lpstr>Заметить очень сложно Их в водной глубине </vt:lpstr>
      <vt:lpstr> </vt:lpstr>
      <vt:lpstr> </vt:lpstr>
      <vt:lpstr>  Мальчики сбили чудеснейший плот, И по реке они мчатся вперед! Хочет увидеть красу дальних стран Пара матросов, один капитан. Только разъехались бревна в плоту, И позабыли друзья про мечту. Еле спаслись, а могли и не всплыть, Нечего с речкой так лихо шутить! Крайне опасно, хочу намекнуть, Очень легко ведь с плота утонуть!</vt:lpstr>
      <vt:lpstr>У сточных труб, ребята, не купайтесь, Ведь в них вас может быстро затянуть. И не получится у вас, как ни старайтесь, Подняться вверх, чтоб воздуха глотнуть. </vt:lpstr>
      <vt:lpstr> </vt:lpstr>
      <vt:lpstr> </vt:lpstr>
      <vt:lpstr> 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НА ВОДЕ</dc:title>
  <dc:creator>Босс</dc:creator>
  <cp:lastModifiedBy>Вадим Сагитов</cp:lastModifiedBy>
  <cp:revision>21</cp:revision>
  <dcterms:created xsi:type="dcterms:W3CDTF">2018-05-20T06:59:09Z</dcterms:created>
  <dcterms:modified xsi:type="dcterms:W3CDTF">2020-06-11T11:42:52Z</dcterms:modified>
</cp:coreProperties>
</file>