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85" r:id="rId2"/>
    <p:sldId id="286" r:id="rId3"/>
    <p:sldId id="288" r:id="rId4"/>
    <p:sldId id="287" r:id="rId5"/>
    <p:sldId id="289" r:id="rId6"/>
    <p:sldId id="294" r:id="rId7"/>
    <p:sldId id="290" r:id="rId8"/>
    <p:sldId id="291" r:id="rId9"/>
    <p:sldId id="297" r:id="rId10"/>
    <p:sldId id="293" r:id="rId11"/>
    <p:sldId id="295" r:id="rId12"/>
    <p:sldId id="292" r:id="rId13"/>
    <p:sldId id="296" r:id="rId14"/>
  </p:sldIdLst>
  <p:sldSz cx="10693400" cy="7597775"/>
  <p:notesSz cx="9144000" cy="6858000"/>
  <p:defaultTextStyle>
    <a:defPPr>
      <a:defRPr lang="ru-RU"/>
    </a:defPPr>
    <a:lvl1pPr marL="0" algn="l" defTabSz="1045159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2580" algn="l" defTabSz="1045159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45159" algn="l" defTabSz="1045159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67739" algn="l" defTabSz="1045159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90318" algn="l" defTabSz="1045159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12898" algn="l" defTabSz="1045159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35478" algn="l" defTabSz="1045159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58057" algn="l" defTabSz="1045159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80637" algn="l" defTabSz="1045159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52" autoAdjust="0"/>
    <p:restoredTop sz="93073" autoAdjust="0"/>
  </p:normalViewPr>
  <p:slideViewPr>
    <p:cSldViewPr>
      <p:cViewPr>
        <p:scale>
          <a:sx n="56" d="100"/>
          <a:sy n="56" d="100"/>
        </p:scale>
        <p:origin x="-1930" y="-514"/>
      </p:cViewPr>
      <p:guideLst>
        <p:guide orient="horz" pos="2393"/>
        <p:guide pos="3368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110" d="100"/>
          <a:sy n="110" d="100"/>
        </p:scale>
        <p:origin x="-1776" y="-84"/>
      </p:cViewPr>
      <p:guideLst>
        <p:guide orient="horz" pos="2160"/>
        <p:guide pos="28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9852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45159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22580" algn="l" defTabSz="1045159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45159" algn="l" defTabSz="1045159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67739" algn="l" defTabSz="1045159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90318" algn="l" defTabSz="1045159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12898" algn="l" defTabSz="1045159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35478" algn="l" defTabSz="1045159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58057" algn="l" defTabSz="1045159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80637" algn="l" defTabSz="1045159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2005" y="2360235"/>
            <a:ext cx="9089390" cy="162859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4010" y="4305406"/>
            <a:ext cx="7485380" cy="194165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225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51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77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903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128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354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80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806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3000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3000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2715" y="304264"/>
            <a:ext cx="2406015" cy="648273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670" y="304264"/>
            <a:ext cx="7039822" cy="648273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3000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3000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4705" y="4882274"/>
            <a:ext cx="9089390" cy="1509003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4705" y="3220262"/>
            <a:ext cx="9089390" cy="1662013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258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515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773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903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128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3547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580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8063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3000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34670" y="1772815"/>
            <a:ext cx="4722918" cy="5014180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435812" y="1772815"/>
            <a:ext cx="4722918" cy="5014180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15.07.2021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300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4670" y="1700706"/>
            <a:ext cx="4724775" cy="708773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2580" indent="0">
              <a:buNone/>
              <a:defRPr sz="2300" b="1"/>
            </a:lvl2pPr>
            <a:lvl3pPr marL="1045159" indent="0">
              <a:buNone/>
              <a:defRPr sz="2100" b="1"/>
            </a:lvl3pPr>
            <a:lvl4pPr marL="1567739" indent="0">
              <a:buNone/>
              <a:defRPr sz="1800" b="1"/>
            </a:lvl4pPr>
            <a:lvl5pPr marL="2090318" indent="0">
              <a:buNone/>
              <a:defRPr sz="1800" b="1"/>
            </a:lvl5pPr>
            <a:lvl6pPr marL="2612898" indent="0">
              <a:buNone/>
              <a:defRPr sz="1800" b="1"/>
            </a:lvl6pPr>
            <a:lvl7pPr marL="3135478" indent="0">
              <a:buNone/>
              <a:defRPr sz="1800" b="1"/>
            </a:lvl7pPr>
            <a:lvl8pPr marL="3658057" indent="0">
              <a:buNone/>
              <a:defRPr sz="1800" b="1"/>
            </a:lvl8pPr>
            <a:lvl9pPr marL="4180637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4670" y="2409480"/>
            <a:ext cx="4724775" cy="4377515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432099" y="1700706"/>
            <a:ext cx="4726631" cy="708773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2580" indent="0">
              <a:buNone/>
              <a:defRPr sz="2300" b="1"/>
            </a:lvl2pPr>
            <a:lvl3pPr marL="1045159" indent="0">
              <a:buNone/>
              <a:defRPr sz="2100" b="1"/>
            </a:lvl3pPr>
            <a:lvl4pPr marL="1567739" indent="0">
              <a:buNone/>
              <a:defRPr sz="1800" b="1"/>
            </a:lvl4pPr>
            <a:lvl5pPr marL="2090318" indent="0">
              <a:buNone/>
              <a:defRPr sz="1800" b="1"/>
            </a:lvl5pPr>
            <a:lvl6pPr marL="2612898" indent="0">
              <a:buNone/>
              <a:defRPr sz="1800" b="1"/>
            </a:lvl6pPr>
            <a:lvl7pPr marL="3135478" indent="0">
              <a:buNone/>
              <a:defRPr sz="1800" b="1"/>
            </a:lvl7pPr>
            <a:lvl8pPr marL="3658057" indent="0">
              <a:buNone/>
              <a:defRPr sz="1800" b="1"/>
            </a:lvl8pPr>
            <a:lvl9pPr marL="4180637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432099" y="2409480"/>
            <a:ext cx="4726631" cy="4377515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15.07.2021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3000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15.07.2021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3000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15.07.2021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3000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1" y="302504"/>
            <a:ext cx="3518055" cy="1287401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2" y="302505"/>
            <a:ext cx="5977908" cy="6484490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71" y="1589905"/>
            <a:ext cx="3518055" cy="5197090"/>
          </a:xfrm>
        </p:spPr>
        <p:txBody>
          <a:bodyPr/>
          <a:lstStyle>
            <a:lvl1pPr marL="0" indent="0">
              <a:buNone/>
              <a:defRPr sz="1600"/>
            </a:lvl1pPr>
            <a:lvl2pPr marL="522580" indent="0">
              <a:buNone/>
              <a:defRPr sz="1400"/>
            </a:lvl2pPr>
            <a:lvl3pPr marL="1045159" indent="0">
              <a:buNone/>
              <a:defRPr sz="1100"/>
            </a:lvl3pPr>
            <a:lvl4pPr marL="1567739" indent="0">
              <a:buNone/>
              <a:defRPr sz="1000"/>
            </a:lvl4pPr>
            <a:lvl5pPr marL="2090318" indent="0">
              <a:buNone/>
              <a:defRPr sz="1000"/>
            </a:lvl5pPr>
            <a:lvl6pPr marL="2612898" indent="0">
              <a:buNone/>
              <a:defRPr sz="1000"/>
            </a:lvl6pPr>
            <a:lvl7pPr marL="3135478" indent="0">
              <a:buNone/>
              <a:defRPr sz="1000"/>
            </a:lvl7pPr>
            <a:lvl8pPr marL="3658057" indent="0">
              <a:buNone/>
              <a:defRPr sz="1000"/>
            </a:lvl8pPr>
            <a:lvl9pPr marL="4180637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15.07.2021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3000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318443"/>
            <a:ext cx="6416040" cy="627872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8875"/>
            <a:ext cx="6416040" cy="4558665"/>
          </a:xfrm>
        </p:spPr>
        <p:txBody>
          <a:bodyPr/>
          <a:lstStyle>
            <a:lvl1pPr marL="0" indent="0">
              <a:buNone/>
              <a:defRPr sz="3700"/>
            </a:lvl1pPr>
            <a:lvl2pPr marL="522580" indent="0">
              <a:buNone/>
              <a:defRPr sz="3200"/>
            </a:lvl2pPr>
            <a:lvl3pPr marL="1045159" indent="0">
              <a:buNone/>
              <a:defRPr sz="2700"/>
            </a:lvl3pPr>
            <a:lvl4pPr marL="1567739" indent="0">
              <a:buNone/>
              <a:defRPr sz="2300"/>
            </a:lvl4pPr>
            <a:lvl5pPr marL="2090318" indent="0">
              <a:buNone/>
              <a:defRPr sz="2300"/>
            </a:lvl5pPr>
            <a:lvl6pPr marL="2612898" indent="0">
              <a:buNone/>
              <a:defRPr sz="2300"/>
            </a:lvl6pPr>
            <a:lvl7pPr marL="3135478" indent="0">
              <a:buNone/>
              <a:defRPr sz="2300"/>
            </a:lvl7pPr>
            <a:lvl8pPr marL="3658057" indent="0">
              <a:buNone/>
              <a:defRPr sz="2300"/>
            </a:lvl8pPr>
            <a:lvl9pPr marL="4180637" indent="0">
              <a:buNone/>
              <a:defRPr sz="23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46315"/>
            <a:ext cx="6416040" cy="891683"/>
          </a:xfrm>
        </p:spPr>
        <p:txBody>
          <a:bodyPr/>
          <a:lstStyle>
            <a:lvl1pPr marL="0" indent="0">
              <a:buNone/>
              <a:defRPr sz="1600"/>
            </a:lvl1pPr>
            <a:lvl2pPr marL="522580" indent="0">
              <a:buNone/>
              <a:defRPr sz="1400"/>
            </a:lvl2pPr>
            <a:lvl3pPr marL="1045159" indent="0">
              <a:buNone/>
              <a:defRPr sz="1100"/>
            </a:lvl3pPr>
            <a:lvl4pPr marL="1567739" indent="0">
              <a:buNone/>
              <a:defRPr sz="1000"/>
            </a:lvl4pPr>
            <a:lvl5pPr marL="2090318" indent="0">
              <a:buNone/>
              <a:defRPr sz="1000"/>
            </a:lvl5pPr>
            <a:lvl6pPr marL="2612898" indent="0">
              <a:buNone/>
              <a:defRPr sz="1000"/>
            </a:lvl6pPr>
            <a:lvl7pPr marL="3135478" indent="0">
              <a:buNone/>
              <a:defRPr sz="1000"/>
            </a:lvl7pPr>
            <a:lvl8pPr marL="3658057" indent="0">
              <a:buNone/>
              <a:defRPr sz="1000"/>
            </a:lvl8pPr>
            <a:lvl9pPr marL="4180637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15.07.2021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3000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0" y="304263"/>
            <a:ext cx="9624060" cy="1266296"/>
          </a:xfrm>
          <a:prstGeom prst="rect">
            <a:avLst/>
          </a:prstGeom>
        </p:spPr>
        <p:txBody>
          <a:bodyPr vert="horz" lIns="104516" tIns="52258" rIns="104516" bIns="52258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4670" y="1772815"/>
            <a:ext cx="9624060" cy="5014180"/>
          </a:xfrm>
          <a:prstGeom prst="rect">
            <a:avLst/>
          </a:prstGeom>
        </p:spPr>
        <p:txBody>
          <a:bodyPr vert="horz" lIns="104516" tIns="52258" rIns="104516" bIns="52258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670" y="7042012"/>
            <a:ext cx="2495127" cy="404511"/>
          </a:xfrm>
          <a:prstGeom prst="rect">
            <a:avLst/>
          </a:prstGeom>
        </p:spPr>
        <p:txBody>
          <a:bodyPr vert="horz" lIns="104516" tIns="52258" rIns="104516" bIns="52258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15.07.2021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3579" y="7042012"/>
            <a:ext cx="3386243" cy="404511"/>
          </a:xfrm>
          <a:prstGeom prst="rect">
            <a:avLst/>
          </a:prstGeom>
        </p:spPr>
        <p:txBody>
          <a:bodyPr vert="horz" lIns="104516" tIns="52258" rIns="104516" bIns="52258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663603" y="7042012"/>
            <a:ext cx="2495127" cy="404511"/>
          </a:xfrm>
          <a:prstGeom prst="rect">
            <a:avLst/>
          </a:prstGeom>
        </p:spPr>
        <p:txBody>
          <a:bodyPr vert="horz" lIns="104516" tIns="52258" rIns="104516" bIns="52258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3000">
    <p:wipe/>
  </p:transition>
  <p:txStyles>
    <p:titleStyle>
      <a:lvl1pPr algn="ctr" defTabSz="1045159" rtl="0" eaLnBrk="1" latinLnBrk="0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91935" indent="-391935" algn="l" defTabSz="1045159" rtl="0" eaLnBrk="1" latinLnBrk="0" hangingPunct="1">
        <a:spcBef>
          <a:spcPct val="20000"/>
        </a:spcBef>
        <a:buFont typeface="Arial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849192" indent="-326612" algn="l" defTabSz="1045159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306449" indent="-261290" algn="l" defTabSz="1045159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29029" indent="-261290" algn="l" defTabSz="1045159" rtl="0" eaLnBrk="1" latinLnBrk="0" hangingPunct="1">
        <a:spcBef>
          <a:spcPct val="20000"/>
        </a:spcBef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51608" indent="-261290" algn="l" defTabSz="1045159" rtl="0" eaLnBrk="1" latinLnBrk="0" hangingPunct="1">
        <a:spcBef>
          <a:spcPct val="20000"/>
        </a:spcBef>
        <a:buFont typeface="Arial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74188" indent="-261290" algn="l" defTabSz="1045159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96767" indent="-261290" algn="l" defTabSz="1045159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9347" indent="-261290" algn="l" defTabSz="1045159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41927" indent="-261290" algn="l" defTabSz="1045159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515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2580" algn="l" defTabSz="104515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5159" algn="l" defTabSz="104515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7739" algn="l" defTabSz="104515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90318" algn="l" defTabSz="104515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12898" algn="l" defTabSz="104515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35478" algn="l" defTabSz="104515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8057" algn="l" defTabSz="104515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80637" algn="l" defTabSz="104515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122411" y="198488"/>
            <a:ext cx="493625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solidFill>
                <a:srgbClr val="0070C0"/>
              </a:solidFill>
            </a:endParaRPr>
          </a:p>
        </p:txBody>
      </p:sp>
      <p:pic>
        <p:nvPicPr>
          <p:cNvPr id="1026" name="Picture 2" descr="https://s3-eu-west-1.amazonaws.com/ke-static/raduga-bal9/events/thumb/ad8c2071fd0bff112c70dfac2447453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50" y="28496"/>
            <a:ext cx="10676050" cy="757874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146899" y="5311055"/>
            <a:ext cx="308812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>
                <a:solidFill>
                  <a:srgbClr val="0000FF"/>
                </a:solidFill>
              </a:rPr>
              <a:t>2</a:t>
            </a:r>
            <a:r>
              <a:rPr lang="ru-RU" sz="8000" b="1" dirty="0" smtClean="0">
                <a:solidFill>
                  <a:srgbClr val="0000FF"/>
                </a:solidFill>
              </a:rPr>
              <a:t>021 г</a:t>
            </a:r>
            <a:endParaRPr lang="ru-RU" sz="8000" b="1" dirty="0">
              <a:solidFill>
                <a:srgbClr val="0000FF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26420" y="6895231"/>
            <a:ext cx="77048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00FF"/>
                </a:solidFill>
              </a:rPr>
              <a:t>Подготовительная группа «№8 «Капельки»</a:t>
            </a:r>
            <a:endParaRPr lang="ru-RU" sz="28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3115587"/>
      </p:ext>
    </p:extLst>
  </p:cSld>
  <p:clrMapOvr>
    <a:masterClrMapping/>
  </p:clrMapOvr>
  <p:transition spd="slow" advClick="0" advTm="3000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Пользователь_Toshiba\Desktop\100D3100\DSC_026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2383" y="4114443"/>
            <a:ext cx="4968554" cy="3312368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Пользователь_Toshiba\Desktop\100D3100\DSC_026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4693" y="191210"/>
            <a:ext cx="5200476" cy="3659893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Users\Пользователь_Toshiba\Desktop\100D3100\DSC_027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221" y="191210"/>
            <a:ext cx="4914455" cy="3664557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" y="4815709"/>
            <a:ext cx="28264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00FF"/>
                </a:solidFill>
              </a:rPr>
              <a:t>Отжимание</a:t>
            </a:r>
            <a:endParaRPr lang="ru-RU" sz="3200" b="1" dirty="0">
              <a:solidFill>
                <a:srgbClr val="0000FF"/>
              </a:solidFill>
            </a:endParaRPr>
          </a:p>
        </p:txBody>
      </p:sp>
      <p:pic>
        <p:nvPicPr>
          <p:cNvPr id="6" name="Picture 2" descr="https://ds05.infourok.ru/uploads/ex/0a3d/0009f54c-11fa0575/img6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367" t="40739" r="42883" b="33582"/>
          <a:stretch/>
        </p:blipFill>
        <p:spPr bwMode="auto">
          <a:xfrm>
            <a:off x="8207424" y="4302943"/>
            <a:ext cx="2085092" cy="3123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3938969"/>
      </p:ext>
    </p:extLst>
  </p:cSld>
  <p:clrMapOvr>
    <a:masterClrMapping/>
  </p:clrMapOvr>
  <p:transition spd="slow" advClick="0" advTm="3000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C:\Users\Пользователь_Toshiba\Desktop\100D3100\DSC_029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335698" y="794142"/>
            <a:ext cx="3700185" cy="2497560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7" descr="C:\Users\Пользователь_Toshiba\Desktop\100D3100\DSC_029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124" y="126479"/>
            <a:ext cx="5649805" cy="3766536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9" descr="C:\Users\Пользователь_Toshiba\Desktop\100D3100\DSC_029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0994" y="3985759"/>
            <a:ext cx="5272034" cy="3514688"/>
          </a:xfrm>
          <a:prstGeom prst="rect">
            <a:avLst/>
          </a:prstGeom>
          <a:noFill/>
          <a:effectLst>
            <a:glow rad="2286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C:\Users\Пользователь_Toshiba\Desktop\100D3100\DSC_029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856" y="4255507"/>
            <a:ext cx="4462787" cy="2975192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s://ds05.infourok.ru/uploads/ex/0a3d/0009f54c-11fa0575/img6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71" t="27979" r="64357" b="20170"/>
          <a:stretch/>
        </p:blipFill>
        <p:spPr bwMode="auto">
          <a:xfrm>
            <a:off x="5994772" y="702544"/>
            <a:ext cx="1800200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4002037"/>
      </p:ext>
    </p:extLst>
  </p:cSld>
  <p:clrMapOvr>
    <a:masterClrMapping/>
  </p:clrMapOvr>
  <p:transition spd="slow" advClick="0" advTm="3000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Пользователь_Toshiba\Desktop\100D3100\DSC_028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140" y="234571"/>
            <a:ext cx="5370146" cy="3492308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Пользователь_Toshiba\Desktop\100D3100\DSC_028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141" y="3870895"/>
            <a:ext cx="5348318" cy="3528392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Пользователь_Toshiba\Desktop\100D3100\DSC_028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451345" y="2808067"/>
            <a:ext cx="5544616" cy="3599161"/>
          </a:xfrm>
          <a:prstGeom prst="rect">
            <a:avLst/>
          </a:prstGeom>
          <a:noFill/>
          <a:effectLst>
            <a:glow rad="2286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570836" y="630535"/>
            <a:ext cx="30341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00FF"/>
                </a:solidFill>
              </a:rPr>
              <a:t>Награждение</a:t>
            </a:r>
            <a:endParaRPr lang="ru-RU" sz="32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3891877"/>
      </p:ext>
    </p:extLst>
  </p:cSld>
  <p:clrMapOvr>
    <a:masterClrMapping/>
  </p:clrMapOvr>
  <p:transition spd="slow" advClick="0" advTm="3000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 descr="C:\Users\Пользователь_Toshiba\Desktop\100D3100\DSC_029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10693400" cy="759777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1944561"/>
      </p:ext>
    </p:extLst>
  </p:cSld>
  <p:clrMapOvr>
    <a:masterClrMapping/>
  </p:clrMapOvr>
  <p:transition spd="slow" advClick="0" advTm="3000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Пользователь_Toshiba\Desktop\100D3100\DSC_006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16" y="86928"/>
            <a:ext cx="6490077" cy="4326717"/>
          </a:xfrm>
          <a:prstGeom prst="rect">
            <a:avLst/>
          </a:prstGeom>
          <a:noFill/>
          <a:effectLst>
            <a:glow rad="2286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Пользователь_Toshiba\Desktop\100D3100\DSC_006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4572" y="3243607"/>
            <a:ext cx="6336704" cy="4224469"/>
          </a:xfrm>
          <a:prstGeom prst="rect">
            <a:avLst/>
          </a:prstGeom>
          <a:noFill/>
          <a:effectLst>
            <a:glow rad="2286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714852" y="270495"/>
            <a:ext cx="3816424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Вынос флага  </a:t>
            </a:r>
          </a:p>
          <a:p>
            <a:r>
              <a:rPr lang="ru-RU" sz="3200" b="1" dirty="0" smtClean="0">
                <a:solidFill>
                  <a:srgbClr val="C00000"/>
                </a:solidFill>
              </a:rPr>
              <a:t>«</a:t>
            </a:r>
            <a:r>
              <a:rPr lang="ru-RU" sz="3200" b="1" dirty="0">
                <a:solidFill>
                  <a:srgbClr val="C00000"/>
                </a:solidFill>
              </a:rPr>
              <a:t>М</a:t>
            </a:r>
            <a:r>
              <a:rPr lang="ru-RU" sz="3200" b="1" dirty="0" smtClean="0">
                <a:solidFill>
                  <a:srgbClr val="C00000"/>
                </a:solidFill>
              </a:rPr>
              <a:t>алых  олимпийских игр»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5" name="Picture 2" descr="https://cloud.prezentacii.org/18/09/67920/images/screen3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77" t="29818" r="24321" b="32681"/>
          <a:stretch/>
        </p:blipFill>
        <p:spPr bwMode="auto">
          <a:xfrm>
            <a:off x="835736" y="5355841"/>
            <a:ext cx="2500286" cy="1253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706253"/>
      </p:ext>
    </p:extLst>
  </p:cSld>
  <p:clrMapOvr>
    <a:masterClrMapping/>
  </p:clrMapOvr>
  <p:transition spd="slow" advClick="0" advTm="3000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Пользователь_Toshiba\Desktop\100D3100\DSC_007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49" y="58241"/>
            <a:ext cx="5076565" cy="3384376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Пользователь_Toshiba\Desktop\100D3100\DSC_008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228" y="3870894"/>
            <a:ext cx="5386534" cy="3514617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Пользователь_Toshiba\Desktop\100D3100\DSC_009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3524" y="142847"/>
            <a:ext cx="5176049" cy="3299770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s://fs00.infourok.ru/images/doc/113/133333/img16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35" t="34857" r="40884" b="30286"/>
          <a:stretch/>
        </p:blipFill>
        <p:spPr bwMode="auto">
          <a:xfrm>
            <a:off x="7002883" y="4018672"/>
            <a:ext cx="2418719" cy="3366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7641659"/>
      </p:ext>
    </p:extLst>
  </p:cSld>
  <p:clrMapOvr>
    <a:masterClrMapping/>
  </p:clrMapOvr>
  <p:transition spd="slow" advClick="0" advTm="3000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Пользователь_Toshiba\Desktop\100D3100\DSC_016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16" r="13870"/>
          <a:stretch/>
        </p:blipFill>
        <p:spPr bwMode="auto">
          <a:xfrm rot="5400000">
            <a:off x="1852591" y="3973829"/>
            <a:ext cx="4153424" cy="2851273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Пользователь_Toshiba\Desktop\100D3100\DSC_0167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09" r="26306" b="14119"/>
          <a:stretch/>
        </p:blipFill>
        <p:spPr bwMode="auto">
          <a:xfrm rot="5400000">
            <a:off x="4703984" y="890399"/>
            <a:ext cx="4120385" cy="2833505"/>
          </a:xfrm>
          <a:prstGeom prst="rect">
            <a:avLst/>
          </a:prstGeom>
          <a:noFill/>
          <a:effectLst>
            <a:glow rad="228600">
              <a:schemeClr val="accent6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Пользователь_Toshiba\Desktop\100D3100\DSC_0155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4" r="14127" b="7952"/>
          <a:stretch/>
        </p:blipFill>
        <p:spPr bwMode="auto">
          <a:xfrm rot="5400000">
            <a:off x="-474813" y="878229"/>
            <a:ext cx="4120383" cy="2808312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Пользователь_Toshiba\Desktop\100D3100\DSC_012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070097" y="3965787"/>
            <a:ext cx="4212468" cy="2808312"/>
          </a:xfrm>
          <a:prstGeom prst="rect">
            <a:avLst/>
          </a:prstGeom>
          <a:noFill/>
          <a:effectLst>
            <a:glow rad="2286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114452" y="702543"/>
            <a:ext cx="22329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00FF"/>
                </a:solidFill>
              </a:rPr>
              <a:t>Прыжки в длину</a:t>
            </a:r>
            <a:endParaRPr lang="ru-RU" sz="3600" b="1" dirty="0">
              <a:solidFill>
                <a:srgbClr val="0000FF"/>
              </a:solidFill>
            </a:endParaRPr>
          </a:p>
        </p:txBody>
      </p:sp>
      <p:pic>
        <p:nvPicPr>
          <p:cNvPr id="8" name="Picture 2" descr="https://ds02.infourok.ru/uploads/ex/021e/00021175-6978cbbd/img6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707" t="38451" r="-537" b="21309"/>
          <a:stretch/>
        </p:blipFill>
        <p:spPr bwMode="auto">
          <a:xfrm>
            <a:off x="8731076" y="492555"/>
            <a:ext cx="1512168" cy="2574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93" r="50062"/>
          <a:stretch/>
        </p:blipFill>
        <p:spPr bwMode="auto">
          <a:xfrm>
            <a:off x="378148" y="4496053"/>
            <a:ext cx="1692548" cy="2980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92700339"/>
      </p:ext>
    </p:extLst>
  </p:cSld>
  <p:clrMapOvr>
    <a:masterClrMapping/>
  </p:clrMapOvr>
  <p:transition spd="slow" advClick="0" advTm="3000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Пользователь_Toshiba\Desktop\100D3100\DSC_017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4332" y="270494"/>
            <a:ext cx="5904656" cy="3936437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Пользователь_Toshiba\Desktop\100D3100\DSC_019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148" y="3958419"/>
            <a:ext cx="4755581" cy="3170387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Пользователь_Toshiba\Desktop\100D3100\DSC_019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1197" y="3958419"/>
            <a:ext cx="4755581" cy="3170387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https://fs00.infourok.ru/images/doc/113/133333/img16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410" t="25887" r="7442" b="27199"/>
          <a:stretch/>
        </p:blipFill>
        <p:spPr bwMode="auto">
          <a:xfrm>
            <a:off x="8167608" y="708434"/>
            <a:ext cx="2116667" cy="3217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8249281"/>
      </p:ext>
    </p:extLst>
  </p:cSld>
  <p:clrMapOvr>
    <a:masterClrMapping/>
  </p:clrMapOvr>
  <p:transition spd="slow" advClick="0" advTm="3000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8" descr="C:\Users\Пользователь_Toshiba\Desktop\100D3100\DSC_020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32" y="246880"/>
            <a:ext cx="5400600" cy="3600399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C:\Users\Пользователь_Toshiba\Desktop\100D3100\DSC_02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0476" y="3316436"/>
            <a:ext cx="5832648" cy="3888432"/>
          </a:xfrm>
          <a:prstGeom prst="rect">
            <a:avLst/>
          </a:prstGeom>
          <a:noFill/>
          <a:effectLst>
            <a:glow rad="2286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Пользователь_Toshiba\Desktop\100D3100\DSC_017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2764" y="414512"/>
            <a:ext cx="4536505" cy="3024336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78148" y="4518967"/>
            <a:ext cx="23042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00FF"/>
                </a:solidFill>
              </a:rPr>
              <a:t>Бросок набивного мяча</a:t>
            </a:r>
            <a:endParaRPr lang="ru-RU" sz="32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1368106"/>
      </p:ext>
    </p:extLst>
  </p:cSld>
  <p:clrMapOvr>
    <a:masterClrMapping/>
  </p:clrMapOvr>
  <p:transition spd="slow" advClick="0" advTm="3000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Пользователь_Toshiba\Desktop\100D3100\DSC_021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43" t="7229" b="23838"/>
          <a:stretch/>
        </p:blipFill>
        <p:spPr bwMode="auto">
          <a:xfrm>
            <a:off x="184879" y="342503"/>
            <a:ext cx="5089813" cy="3456384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Пользователь_Toshiba\Desktop\100D3100\DSC_021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879" y="4014911"/>
            <a:ext cx="5089813" cy="3389074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Пользователь_Toshiba\Desktop\100D3100\DSC_022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8708" y="309024"/>
            <a:ext cx="5112568" cy="3489863"/>
          </a:xfrm>
          <a:prstGeom prst="rect">
            <a:avLst/>
          </a:prstGeom>
          <a:noFill/>
          <a:effectLst>
            <a:glow rad="2286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C:\Users\Пользователь_Toshiba\Desktop\100D3100\DSC_022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8708" y="4014909"/>
            <a:ext cx="5112568" cy="3389073"/>
          </a:xfrm>
          <a:prstGeom prst="rect">
            <a:avLst/>
          </a:prstGeom>
          <a:noFill/>
          <a:effectLst>
            <a:glow rad="228600">
              <a:schemeClr val="accent6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729785" y="3510855"/>
            <a:ext cx="4633139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Прыжок в высоту</a:t>
            </a:r>
            <a:endParaRPr lang="ru-RU" sz="32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1527424"/>
      </p:ext>
    </p:extLst>
  </p:cSld>
  <p:clrMapOvr>
    <a:masterClrMapping/>
  </p:clrMapOvr>
  <p:transition spd="slow" advClick="0" advTm="3000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Пользователь_Toshiba\Desktop\100D3100\DSC_022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6" r="19691" b="29104"/>
          <a:stretch/>
        </p:blipFill>
        <p:spPr bwMode="auto">
          <a:xfrm>
            <a:off x="164621" y="287522"/>
            <a:ext cx="5110071" cy="3098726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Пользователь_Toshiba\Desktop\100D3100\DSC_023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270" b="24788"/>
          <a:stretch/>
        </p:blipFill>
        <p:spPr bwMode="auto">
          <a:xfrm>
            <a:off x="162124" y="3870895"/>
            <a:ext cx="5112568" cy="3528392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1" name="Picture 7" descr="C:\Users\Пользователь_Toshiba\Desktop\100D3100\DSC_024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09" r="4281" b="20850"/>
          <a:stretch/>
        </p:blipFill>
        <p:spPr bwMode="auto">
          <a:xfrm>
            <a:off x="5471106" y="3870895"/>
            <a:ext cx="5060170" cy="3528392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3" name="Picture 9" descr="C:\Users\Пользователь_Toshiba\Desktop\100D3100\DSC_024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1106" y="277834"/>
            <a:ext cx="5083403" cy="3108414"/>
          </a:xfrm>
          <a:prstGeom prst="rect">
            <a:avLst/>
          </a:prstGeom>
          <a:noFill/>
          <a:effectLst>
            <a:glow rad="228600">
              <a:schemeClr val="accent6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C:\Users\Пользователь_Toshiba\Desktop\100D3100\DSC_024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8468" y="2430735"/>
            <a:ext cx="3511999" cy="2341333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7003308"/>
      </p:ext>
    </p:extLst>
  </p:cSld>
  <p:clrMapOvr>
    <a:masterClrMapping/>
  </p:clrMapOvr>
  <p:transition spd="slow" advClick="0" advTm="3000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1" descr="C:\Users\Пользователь_Toshiba\Desktop\100D3100\DSC_025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0716" y="270495"/>
            <a:ext cx="4968551" cy="3384376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5" descr="C:\Users\Пользователь_Toshiba\Desktop\100D3100\DSC_0237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37" t="207" r="23778" b="34467"/>
          <a:stretch/>
        </p:blipFill>
        <p:spPr bwMode="auto">
          <a:xfrm>
            <a:off x="162124" y="246062"/>
            <a:ext cx="4995894" cy="3384376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8" descr="C:\Users\Пользователь_Toshiba\Desktop\100D3100\DSC_024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124" y="4014912"/>
            <a:ext cx="4995894" cy="3384376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5" descr="C:\Users\Пользователь_Toshiba\Desktop\100D3100\DSC_022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0717" y="3988763"/>
            <a:ext cx="4968550" cy="3410525"/>
          </a:xfrm>
          <a:prstGeom prst="rect">
            <a:avLst/>
          </a:prstGeom>
          <a:noFill/>
          <a:effectLst>
            <a:glow rad="2286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5861996"/>
      </p:ext>
    </p:extLst>
  </p:cSld>
  <p:clrMapOvr>
    <a:masterClrMapping/>
  </p:clrMapOvr>
  <p:transition spd="slow" advClick="0" advTm="3000">
    <p:wipe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1490</TotalTime>
  <Words>28</Words>
  <Application>Microsoft Office PowerPoint</Application>
  <PresentationFormat>Произвольный</PresentationFormat>
  <Paragraphs>10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11111111111111111111</dc:creator>
  <cp:lastModifiedBy>Elena</cp:lastModifiedBy>
  <cp:revision>168</cp:revision>
  <dcterms:created xsi:type="dcterms:W3CDTF">2017-11-26T09:58:11Z</dcterms:created>
  <dcterms:modified xsi:type="dcterms:W3CDTF">2021-07-15T07:39:34Z</dcterms:modified>
</cp:coreProperties>
</file>